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76" r:id="rId4"/>
    <p:sldId id="277" r:id="rId5"/>
    <p:sldId id="265" r:id="rId6"/>
    <p:sldId id="264" r:id="rId7"/>
    <p:sldId id="263" r:id="rId8"/>
    <p:sldId id="262" r:id="rId9"/>
    <p:sldId id="261" r:id="rId10"/>
    <p:sldId id="260" r:id="rId11"/>
    <p:sldId id="257" r:id="rId12"/>
    <p:sldId id="258" r:id="rId13"/>
    <p:sldId id="25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966" autoAdjust="0"/>
  </p:normalViewPr>
  <p:slideViewPr>
    <p:cSldViewPr>
      <p:cViewPr varScale="1">
        <p:scale>
          <a:sx n="71" d="100"/>
          <a:sy n="71" d="100"/>
        </p:scale>
        <p:origin x="-11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4598C-0C35-45A6-BE4B-79A563324E1C}" type="datetimeFigureOut">
              <a:rPr lang="zh-CN" altLang="en-US" smtClean="0"/>
              <a:pPr/>
              <a:t>2015-3-16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D4CB-94FA-4048-BBC5-5274ABFAE4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141" y="1"/>
            <a:ext cx="597262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57297"/>
            <a:ext cx="4643438" cy="533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7851" y="1357298"/>
            <a:ext cx="4666149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6707"/>
            <a:ext cx="4572000" cy="524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7570" y="1285860"/>
            <a:ext cx="4696431" cy="539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57298"/>
            <a:ext cx="4603912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0067" y="1357298"/>
            <a:ext cx="4603933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736"/>
            <a:ext cx="4643438" cy="524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282" y="1428736"/>
            <a:ext cx="454171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736"/>
            <a:ext cx="4572000" cy="524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28736"/>
            <a:ext cx="4572000" cy="524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57298"/>
            <a:ext cx="460393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572000" y="1357298"/>
            <a:ext cx="4572000" cy="524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736"/>
            <a:ext cx="4572000" cy="524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1" y="1428735"/>
            <a:ext cx="4572000" cy="524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1428735"/>
            <a:ext cx="4643438" cy="533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0" y="1428736"/>
            <a:ext cx="4728344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57298"/>
            <a:ext cx="4643438" cy="533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28736"/>
            <a:ext cx="4572000" cy="524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9726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0"/>
            <a:ext cx="59726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56727"/>
            <a:ext cx="5749045" cy="660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1204" y="-1"/>
            <a:ext cx="597263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-1"/>
            <a:ext cx="5972629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5784" y="989517"/>
            <a:ext cx="4643470" cy="5331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928670"/>
            <a:ext cx="4857752" cy="557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8604"/>
            <a:ext cx="447950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428604"/>
            <a:ext cx="4500562" cy="516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84"/>
            <a:ext cx="4523202" cy="519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0066" y="1071546"/>
            <a:ext cx="460393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5793"/>
            <a:ext cx="4728344" cy="542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785794"/>
            <a:ext cx="4714877" cy="541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0042"/>
            <a:ext cx="4572032" cy="524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7851" y="500042"/>
            <a:ext cx="4666149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全屏显示(4:3)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微软用户</cp:lastModifiedBy>
  <cp:revision>23</cp:revision>
  <dcterms:created xsi:type="dcterms:W3CDTF">2015-03-14T06:35:41Z</dcterms:created>
  <dcterms:modified xsi:type="dcterms:W3CDTF">2015-03-16T13:51:46Z</dcterms:modified>
</cp:coreProperties>
</file>